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Work Sans Medium"/>
      <p:regular r:id="rId26"/>
      <p:bold r:id="rId27"/>
      <p:italic r:id="rId28"/>
      <p:boldItalic r:id="rId29"/>
    </p:embeddedFont>
    <p:embeddedFont>
      <p:font typeface="Work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tE9FqeOu0nduus8ycGBJ8b4rD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WorkSansMedium-italic.fntdata"/><Relationship Id="rId27" Type="http://schemas.openxmlformats.org/officeDocument/2006/relationships/font" Target="fonts/WorkSan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bold.fntdata"/><Relationship Id="rId30" Type="http://schemas.openxmlformats.org/officeDocument/2006/relationships/font" Target="fonts/WorkSans-regular.fntdata"/><Relationship Id="rId11" Type="http://schemas.openxmlformats.org/officeDocument/2006/relationships/slide" Target="slides/slide7.xml"/><Relationship Id="rId33" Type="http://schemas.openxmlformats.org/officeDocument/2006/relationships/font" Target="fonts/WorkSans-boldItalic.fntdata"/><Relationship Id="rId10" Type="http://schemas.openxmlformats.org/officeDocument/2006/relationships/slide" Target="slides/slide6.xml"/><Relationship Id="rId32" Type="http://schemas.openxmlformats.org/officeDocument/2006/relationships/font" Target="fonts/Work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476a94b9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476a94b9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a476a94b9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476a94b9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476a94b9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a476a94b9c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63d635a2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g2d63d635a2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5f938422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5f938422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d5f938422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35bb47e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" name="Google Shape;101;g2d635bb47e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476a94b9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476a94b9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a476a94b9c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476a94b9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476a94b9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a476a94b9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476a94b9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476a94b9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a476a94b9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476a94b9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476a94b9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a476a94b9c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476a94b9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476a94b9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a476a94b9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476a94b9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476a94b9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a476a94b9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4ed825787_2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g1f4ed825787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rms.gle/PqJcAruYBwVD32ks9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docs.google.com/document/d/1lfU6dGpPd0CUkBUjpsj_JbE-joLp_Ss7aerd1ImRgpo/edit?tab=t.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document/d/11Flwmae-nQW0c7K9cThxzNqigxdeGLNu/edit?usp=sharing&amp;ouid=113851609166169504605&amp;rtpof=true&amp;sd=true" TargetMode="External"/><Relationship Id="rId4" Type="http://schemas.openxmlformats.org/officeDocument/2006/relationships/hyperlink" Target="https://soysena-my.sharepoint.com/:x:/g/personal/danuez6_soy_sena_edu_co/EeFy5v-3lvZChYV-OJFsWWwBlap0BLLIQdMY91VfJIyAaA?rtime=K3qwnkoR3Ug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1Flwmae-nQW0c7K9cThxzNqigxdeGLNu/edit?usp=sharing&amp;ouid=113851609166169504605&amp;rtpof=true&amp;sd=true" TargetMode="External"/><Relationship Id="rId4" Type="http://schemas.openxmlformats.org/officeDocument/2006/relationships/hyperlink" Target="https://drive.google.com/file/d/1Er6khYiGcQP9Wo66daQPejGIqaP9m-FQ/view?usp=sharing" TargetMode="External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un-us.icons8.com/play/UUcnVFwH6EGmbQQymd5tcg?artboard=aXZnjyHXF0at3r4NkI7JOA&amp;animation=fromright" TargetMode="External"/><Relationship Id="rId4" Type="http://schemas.openxmlformats.org/officeDocument/2006/relationships/hyperlink" Target="https://www.figma.com/design/2u45G7e3Ol9YfGHSTCZSLq/Gym-Project?node-id=0-1&amp;node-type=canvas&amp;t=nnTfNxUCTBavcCxV-0" TargetMode="External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ddienu/GymTracker_Documentation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J5JyOejaYNR4HsT-stynuUK-M56LAVao/view?usp=drive_link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8004014" y="6085642"/>
            <a:ext cx="4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646450" y="3435950"/>
            <a:ext cx="359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GymTracker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2011525" y="51334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 de Recolección de Datos 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250225" y="1751600"/>
            <a:ext cx="4097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técnica usada para la recolección de datos fue realizar una encuesta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const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1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preguntas y fue respondida por 3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personas.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Esta 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encuesta</a:t>
            </a:r>
            <a:r>
              <a:rPr b="0" i="0" lang="es-MX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ayud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evidenciar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 necesidad de los Gimnasios de contar con un 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Software donde se pueda llevar un control de progreso personalizado, una pasarela de pagos segura, agendamiento de clases y asi brindar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</a:t>
            </a:r>
            <a:r>
              <a:rPr lang="es-MX" sz="18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ayor</a:t>
            </a:r>
            <a:r>
              <a:rPr b="0" i="0" lang="es-MX" sz="1800" u="none" cap="none" strike="noStrike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confianza a los usuarios</a:t>
            </a:r>
            <a:endParaRPr b="0" i="0" sz="18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áfico de las respuestas de Formularios. Título de la pregunta: ¿Cómo gestionas actualmente el seguimiento a tus progresos?. Número de respuestas: 34 respuestas." id="167" name="Google Shape;167;p10" title="¿Cómo gestionas actualmente el seguimiento a tus progresos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375" y="1751600"/>
            <a:ext cx="7391626" cy="36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/>
          <p:nvPr/>
        </p:nvSpPr>
        <p:spPr>
          <a:xfrm>
            <a:off x="1751600" y="5606850"/>
            <a:ext cx="83085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https://docs.google.com/document/d/1lfU6dGpPd0CUkBUjpsj_JbE-joLp_Ss7aerd1ImRgpo/edit?tab=t.0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476a94b9c_0_30"/>
          <p:cNvSpPr txBox="1"/>
          <p:nvPr>
            <p:ph type="title"/>
          </p:nvPr>
        </p:nvSpPr>
        <p:spPr>
          <a:xfrm>
            <a:off x="176450" y="843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>
                <a:solidFill>
                  <a:schemeClr val="lt1"/>
                </a:solidFill>
              </a:rPr>
              <a:t>Requerimientos funcionales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75" name="Google Shape;175;g2a476a94b9c_0_30"/>
          <p:cNvSpPr txBox="1"/>
          <p:nvPr/>
        </p:nvSpPr>
        <p:spPr>
          <a:xfrm>
            <a:off x="-4812625" y="982525"/>
            <a:ext cx="469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g2a476a94b9c_0_30"/>
          <p:cNvSpPr txBox="1"/>
          <p:nvPr/>
        </p:nvSpPr>
        <p:spPr>
          <a:xfrm>
            <a:off x="604750" y="1784450"/>
            <a:ext cx="112509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1. El sistema permite la creación de cuentas de clientes.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2. El sistema permitirá el ingreso a los usuarios con correo y contraseña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3. El sistema permitirá el deslogueo de la aplicación.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4. El sistema permitirá al cliente, consultar sus rutinas de ejercicio, implementadas con anterioridad por el instructor.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5. El sistema permitirá al cliente, consultar su plan de alimentación creada por el equipo de nutrición.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6. El sistema permitirá al cliente, consultar su plan, su caducidad y el día de pago.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7. El sistema debe mantener el historial de (peso, altura, IMC, % grasa corporal).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8. El sistema permitirá al cliente acceder a la ventana de fisioterapia para poder asignar una cita en caso de presentar alguna lesión.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9. El sistema permitirá realizar el pago de la mensualidad o del plan escogido por medio de una pasarela de pagos. </a:t>
            </a:r>
            <a:r>
              <a:rPr lang="es-MX" sz="1200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476a94b9c_0_61"/>
          <p:cNvSpPr txBox="1"/>
          <p:nvPr>
            <p:ph type="title"/>
          </p:nvPr>
        </p:nvSpPr>
        <p:spPr>
          <a:xfrm>
            <a:off x="554475" y="1016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lt1"/>
                </a:solidFill>
              </a:rPr>
              <a:t>Requerimientos no funcionales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g2a476a94b9c_0_61"/>
          <p:cNvSpPr txBox="1"/>
          <p:nvPr/>
        </p:nvSpPr>
        <p:spPr>
          <a:xfrm>
            <a:off x="554475" y="2553500"/>
            <a:ext cx="55254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El sistema debe ser seguro.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El sistema debe cumplir con los requisitos del código limpio.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3"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El sistema debe reportar los pagos y debe confiar en que se actualiza para no bloquear.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4"/>
            </a:pPr>
            <a:r>
              <a:rPr lang="es-MX" sz="1800">
                <a:solidFill>
                  <a:schemeClr val="dk1"/>
                </a:solidFill>
                <a:highlight>
                  <a:srgbClr val="FFFFFF"/>
                </a:highlight>
              </a:rPr>
              <a:t>El sistema debe asignarles a los usuarios un plan de nutrición y una rutina de ejercicio acorde a su edad y demás características.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4" name="Google Shape;184;g2a476a94b9c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125" y="2451200"/>
            <a:ext cx="4747204" cy="26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Historias de Usuario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sp>
        <p:nvSpPr>
          <p:cNvPr id="190" name="Google Shape;190;p12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727600" y="5830800"/>
            <a:ext cx="10794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https://soysena-my.sharepoint.com/:x:/g/personal/danuez6_soy_sena_edu_co/EeFy5v-3lvZChYV-OJFsWWwBlap0BLLIQdMY91VfJIyAaA?rtime=K3qwnkoR3Ug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25" y="1833200"/>
            <a:ext cx="3827025" cy="199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8775" y="1685250"/>
            <a:ext cx="4236275" cy="26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0900" y="3806875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63d635a29_0_0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Casos de Uso</a:t>
            </a:r>
            <a:endParaRPr/>
          </a:p>
        </p:txBody>
      </p:sp>
      <p:sp>
        <p:nvSpPr>
          <p:cNvPr id="201" name="Google Shape;201;g2d63d635a29_0_0"/>
          <p:cNvSpPr txBox="1"/>
          <p:nvPr/>
        </p:nvSpPr>
        <p:spPr>
          <a:xfrm>
            <a:off x="10857250" y="6457800"/>
            <a:ext cx="22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documento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d63d635a29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d63d635a29_0_0"/>
          <p:cNvSpPr txBox="1"/>
          <p:nvPr/>
        </p:nvSpPr>
        <p:spPr>
          <a:xfrm>
            <a:off x="727600" y="5830800"/>
            <a:ext cx="107949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MX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https://drive.google.com/file/d/1Er6khYiGcQP9Wo66daQPejGIqaP9m-FQ/view?usp=sharing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2d63d635a2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50" y="2038650"/>
            <a:ext cx="11091779" cy="32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Mockup </a:t>
            </a:r>
            <a:endParaRPr/>
          </a:p>
        </p:txBody>
      </p:sp>
      <p:sp>
        <p:nvSpPr>
          <p:cNvPr id="210" name="Google Shape;210;p13"/>
          <p:cNvSpPr txBox="1"/>
          <p:nvPr/>
        </p:nvSpPr>
        <p:spPr>
          <a:xfrm>
            <a:off x="9114063" y="1473450"/>
            <a:ext cx="2387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321750" y="2426213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-MX" sz="22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dministrado</a:t>
            </a: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Entrenador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Fisioterapeuta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Nutricionista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MX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701850" y="5514475"/>
            <a:ext cx="105276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https://www.figma.com/design/2u45G7e3Ol9YfGHSTCZSLq/Gym-Project?node-id=0-1&amp;node-type=canvas&amp;t=nnTfNxUCTBavcCxV-0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150" y="2158050"/>
            <a:ext cx="80391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f9384227_1_0"/>
          <p:cNvSpPr txBox="1"/>
          <p:nvPr>
            <p:ph type="title"/>
          </p:nvPr>
        </p:nvSpPr>
        <p:spPr>
          <a:xfrm>
            <a:off x="574750" y="101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lt1"/>
                </a:solidFill>
              </a:rPr>
              <a:t>Sistema de control de versiones</a:t>
            </a:r>
            <a:r>
              <a:rPr lang="es-MX">
                <a:solidFill>
                  <a:schemeClr val="lt1"/>
                </a:solidFill>
              </a:rPr>
              <a:t> GITHUB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g2d5f9384227_1_0"/>
          <p:cNvSpPr txBox="1"/>
          <p:nvPr/>
        </p:nvSpPr>
        <p:spPr>
          <a:xfrm>
            <a:off x="689050" y="5735275"/>
            <a:ext cx="105156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https://github.com/ddienu/GymTracker_Documentation</a:t>
            </a: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2d5f938422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938" y="1731825"/>
            <a:ext cx="9293232" cy="4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26" name="Google Shape;2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635bb47e6_0_1"/>
          <p:cNvSpPr txBox="1"/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Integrantes</a:t>
            </a:r>
            <a:endParaRPr/>
          </a:p>
        </p:txBody>
      </p:sp>
      <p:pic>
        <p:nvPicPr>
          <p:cNvPr id="104" name="Google Shape;104;g2d635bb47e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36" y="1704513"/>
            <a:ext cx="3186737" cy="400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d635bb47e6_0_1"/>
          <p:cNvSpPr txBox="1"/>
          <p:nvPr/>
        </p:nvSpPr>
        <p:spPr>
          <a:xfrm>
            <a:off x="4998126" y="2968556"/>
            <a:ext cx="580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Jonattan Angelino Celis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Yesica Viviana García Segura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Diego Alejandro Núñez Núñez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Sthiben Jesus Ruiz Reyes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476a94b9c_0_25"/>
          <p:cNvSpPr txBox="1"/>
          <p:nvPr/>
        </p:nvSpPr>
        <p:spPr>
          <a:xfrm>
            <a:off x="447229" y="42446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a476a94b9c_0_25"/>
          <p:cNvSpPr txBox="1"/>
          <p:nvPr/>
        </p:nvSpPr>
        <p:spPr>
          <a:xfrm>
            <a:off x="829725" y="2849200"/>
            <a:ext cx="478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Desarrollar un software "GymTracker", para gimnasios que optimice la gestión administrativa y ofrezca el control en entrenamiento y nutrición con acceso a  fisioterapia, fomentando la asistencia y mejorando la experiencia del cliente.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dificio de gimnasio Stock de Foto gratis - Public Domain Pictures" id="113" name="Google Shape;113;g2a476a94b9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775" y="2247800"/>
            <a:ext cx="4918275" cy="3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476a94b9c_0_20"/>
          <p:cNvSpPr txBox="1"/>
          <p:nvPr/>
        </p:nvSpPr>
        <p:spPr>
          <a:xfrm>
            <a:off x="950054" y="605917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a476a94b9c_0_20"/>
          <p:cNvSpPr txBox="1"/>
          <p:nvPr/>
        </p:nvSpPr>
        <p:spPr>
          <a:xfrm>
            <a:off x="251425" y="1490300"/>
            <a:ext cx="8190600" cy="4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Diseñar un sistema que gestione rutinas de entrenamiento, que se adapten a las necesidades, condición física y objetivos de cada usuario.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Incluir un sistema de rehabilitación y fisioterapia ofreciendo planes de recuperación para lesiones musculares.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Implementar un sistema que permite agendar citas con entrenadores  nutricionistas y fisioterapeutas.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Integrar una plataforma de pagos para la gestión de membresías, suscripciones, y ofrezca un seguimiento claro de transacciones financieras.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Permitir al cliente hacer seguimiento de su progreso físico basado en la antropometría realizada por el entrenador.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Implementar un módulo de nutrición para permitir a los clientes ver los tips de alimentación del día de la semana basados en los objetivos personales.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  <a:highlight>
                  <a:schemeClr val="lt1"/>
                </a:highlight>
              </a:rPr>
              <a:t>Implementar herramientas de incentivos y optimización de horarios, diseñadas para fomentar la asistencia en horas de baja concurrencia, mejorando la distribución de usuarios y optimizando el uso de recursos del gimnasio.</a:t>
            </a:r>
            <a:endParaRPr b="0" i="0" sz="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erte brazo en estilo de dibujos animados | Vectores de dominio ..." id="121" name="Google Shape;121;g2a476a94b9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6225" y="1824225"/>
            <a:ext cx="2834551" cy="3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476a94b9c_0_15"/>
          <p:cNvSpPr txBox="1"/>
          <p:nvPr/>
        </p:nvSpPr>
        <p:spPr>
          <a:xfrm>
            <a:off x="462025" y="475000"/>
            <a:ext cx="74388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3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 b="1" i="0" sz="3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a476a94b9c_0_15"/>
          <p:cNvSpPr txBox="1"/>
          <p:nvPr/>
        </p:nvSpPr>
        <p:spPr>
          <a:xfrm>
            <a:off x="991600" y="2552925"/>
            <a:ext cx="4603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900">
                <a:solidFill>
                  <a:schemeClr val="dk1"/>
                </a:solidFill>
              </a:rPr>
              <a:t>La falta de una plataforma integral en Hard Fitness limita la capacidad del gimnasio para ofrecer una experiencia personalizada y satisfactoria a sus usuarios, quienes no pueden monitorear su progreso de manera efectiva ni acceder a servicios clave como nutrición y soporte para lesiones.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Fotos gratis : pregunta, marca, responder, solución, firmar, mano ..." id="129" name="Google Shape;129;g2a476a94b9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625" y="2645421"/>
            <a:ext cx="3456476" cy="23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76a94b9c_0_10"/>
          <p:cNvSpPr txBox="1"/>
          <p:nvPr/>
        </p:nvSpPr>
        <p:spPr>
          <a:xfrm>
            <a:off x="426904" y="361292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Pregunta  Problema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g2a476a94b9c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772" y="2062358"/>
            <a:ext cx="1476375" cy="341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a476a94b9c_0_10"/>
          <p:cNvSpPr txBox="1"/>
          <p:nvPr/>
        </p:nvSpPr>
        <p:spPr>
          <a:xfrm>
            <a:off x="827950" y="3072325"/>
            <a:ext cx="5547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¿Cuáles son las problemáticas más comunes en un gimnasio teniendo en cuenta aspectos administrativos y de usuarios del mismo, centrando en aspectos administrativos, cobros, gestión de procesos y  bienestar al usuario 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476a94b9c_0_5"/>
          <p:cNvSpPr txBox="1"/>
          <p:nvPr/>
        </p:nvSpPr>
        <p:spPr>
          <a:xfrm>
            <a:off x="865404" y="361355"/>
            <a:ext cx="554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i="0" lang="es-MX" sz="40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Alcance 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a476a94b9c_0_5"/>
          <p:cNvSpPr txBox="1"/>
          <p:nvPr/>
        </p:nvSpPr>
        <p:spPr>
          <a:xfrm>
            <a:off x="624775" y="1956150"/>
            <a:ext cx="7376100" cy="4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800">
                <a:solidFill>
                  <a:schemeClr val="dk1"/>
                </a:solidFill>
              </a:rPr>
              <a:t>GymTracker en el gimnasio Hard Fitness entregará las siguientes funcionalidades: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Automatizará la administración de usuarios, pagos y agendamientos de citas.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Asignará planes, teniendo en cuenta la selección del cliente y el pago realizado.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Personalizar planes de entrenamiento, nutrición y fisioterapia.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Optimizar el uso de recursos y horarios, mejorando la experiencia del usuario por medio de incentivos según el horario de asistencia.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MX" sz="1800">
                <a:solidFill>
                  <a:schemeClr val="dk1"/>
                </a:solidFill>
              </a:rPr>
              <a:t>Proporcionar herramientas para el seguimiento del progreso personalizado con base a las medidas antropométricas del cliente.</a:t>
            </a:r>
            <a:endParaRPr sz="24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Banco de imagens : dólar, Forex, mercado, corretor ..." id="145" name="Google Shape;145;g2a476a94b9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2250" y="2086200"/>
            <a:ext cx="3128223" cy="3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476a94b9c_0_0"/>
          <p:cNvSpPr txBox="1"/>
          <p:nvPr/>
        </p:nvSpPr>
        <p:spPr>
          <a:xfrm>
            <a:off x="461200" y="360950"/>
            <a:ext cx="5394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600"/>
              <a:buFont typeface="Work Sans Light"/>
              <a:buNone/>
            </a:pPr>
            <a:r>
              <a:rPr b="1" lang="es-MX"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 sz="4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a476a94b9c_0_0"/>
          <p:cNvSpPr txBox="1"/>
          <p:nvPr/>
        </p:nvSpPr>
        <p:spPr>
          <a:xfrm>
            <a:off x="461200" y="2107650"/>
            <a:ext cx="7194300" cy="4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implementación de GymTracker en Hard Fitness representa una oportunidad estratégica para transformar la experiencia de los usuarios y optimizar la gestión del gimnasio. En un mercado cada vez más competitivo, donde los clientes buscan experiencias personalizadas y resultados tangibles, GymTracker se posiciona como una solución innovadora que aborda las principales necesidades tanto del gimnasio como de sus usuarios.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a476a94b9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900" y="3153000"/>
            <a:ext cx="4067950" cy="23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4ed825787_2_176"/>
          <p:cNvSpPr txBox="1"/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BPMN De Procesos del Negocio</a:t>
            </a:r>
            <a:r>
              <a:rPr lang="es-MX" sz="4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/>
          </a:p>
        </p:txBody>
      </p:sp>
      <p:sp>
        <p:nvSpPr>
          <p:cNvPr id="159" name="Google Shape;159;g1f4ed825787_2_176"/>
          <p:cNvSpPr txBox="1"/>
          <p:nvPr/>
        </p:nvSpPr>
        <p:spPr>
          <a:xfrm>
            <a:off x="10847700" y="6396300"/>
            <a:ext cx="13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formato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1f4ed825787_2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63" y="1490725"/>
            <a:ext cx="11677076" cy="52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2024-03-15T00:49:27Z</dcterms:created>
  <dc:creator>Carlos Andrés Herrera Mora</dc:creator>
</cp:coreProperties>
</file>